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62" r:id="rId11"/>
    <p:sldId id="264" r:id="rId12"/>
    <p:sldId id="26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nk" initials="DV" lastIdx="4" clrIdx="0">
    <p:extLst>
      <p:ext uri="{19B8F6BF-5375-455C-9EA6-DF929625EA0E}">
        <p15:presenceInfo xmlns:p15="http://schemas.microsoft.com/office/powerpoint/2012/main" userId="3eb7a14a1b53ff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3091" autoAdjust="0"/>
  </p:normalViewPr>
  <p:slideViewPr>
    <p:cSldViewPr snapToGrid="0">
      <p:cViewPr varScale="1">
        <p:scale>
          <a:sx n="81" d="100"/>
          <a:sy n="81" d="100"/>
        </p:scale>
        <p:origin x="7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D8AB2-3F40-4CF2-A4F5-43C2ADC41E85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4730F-D3DA-4E4C-AF27-C87DFECE9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50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561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587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21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02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69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70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84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51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4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43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B0DE-B641-421E-B315-AFCEF8F26F70}" type="datetimeFigureOut">
              <a:rPr lang="en-GB" smtClean="0"/>
              <a:t>16/11/2016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2502569" y="608795"/>
            <a:ext cx="7347284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36232" y="782432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Project Ninja Outbreak</a:t>
            </a:r>
          </a:p>
        </p:txBody>
      </p:sp>
    </p:spTree>
    <p:extLst>
      <p:ext uri="{BB962C8B-B14F-4D97-AF65-F5344CB8AC3E}">
        <p14:creationId xmlns:p14="http://schemas.microsoft.com/office/powerpoint/2010/main" val="65005383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45765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862914" y="412645"/>
            <a:ext cx="3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Asset Showcase</a:t>
            </a:r>
          </a:p>
        </p:txBody>
      </p:sp>
    </p:spTree>
    <p:extLst>
      <p:ext uri="{BB962C8B-B14F-4D97-AF65-F5344CB8AC3E}">
        <p14:creationId xmlns:p14="http://schemas.microsoft.com/office/powerpoint/2010/main" val="396335457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9" y="147570"/>
            <a:ext cx="1595606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2" y="412645"/>
            <a:ext cx="85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UML</a:t>
            </a:r>
          </a:p>
        </p:txBody>
      </p:sp>
    </p:spTree>
    <p:extLst>
      <p:ext uri="{BB962C8B-B14F-4D97-AF65-F5344CB8AC3E}">
        <p14:creationId xmlns:p14="http://schemas.microsoft.com/office/powerpoint/2010/main" val="348543629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4904071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1" y="412645"/>
            <a:ext cx="6676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Wat </a:t>
            </a:r>
            <a:r>
              <a:rPr lang="en-GB" sz="3200" dirty="0" err="1">
                <a:latin typeface="Moyko" panose="02000506080000020004" pitchFamily="2" charset="0"/>
              </a:rPr>
              <a:t>gaat</a:t>
            </a:r>
            <a:r>
              <a:rPr lang="en-GB" sz="3200" dirty="0">
                <a:latin typeface="Moyko" panose="02000506080000020004" pitchFamily="2" charset="0"/>
              </a:rPr>
              <a:t> </a:t>
            </a:r>
            <a:r>
              <a:rPr lang="en-GB" sz="3200" dirty="0" err="1">
                <a:latin typeface="Moyko" panose="02000506080000020004" pitchFamily="2" charset="0"/>
              </a:rPr>
              <a:t>er</a:t>
            </a:r>
            <a:r>
              <a:rPr lang="en-GB" sz="3200" dirty="0">
                <a:latin typeface="Moyko" panose="02000506080000020004" pitchFamily="2" charset="0"/>
              </a:rPr>
              <a:t> nog </a:t>
            </a:r>
            <a:r>
              <a:rPr lang="en-GB" sz="3200" dirty="0" err="1">
                <a:latin typeface="Moyko" panose="02000506080000020004" pitchFamily="2" charset="0"/>
              </a:rPr>
              <a:t>komen</a:t>
            </a:r>
            <a:endParaRPr lang="en-GB" sz="3200" dirty="0">
              <a:latin typeface="Moyko" panose="02000506080000020004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3972" y="1527572"/>
            <a:ext cx="5567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4089580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439825" y="2363454"/>
            <a:ext cx="3429032" cy="1794352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5628121" y="2565826"/>
            <a:ext cx="105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Moyko" panose="02000506080000020004" pitchFamily="2" charset="0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5037483" y="3335267"/>
            <a:ext cx="2416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Nog </a:t>
            </a:r>
            <a:r>
              <a:rPr lang="en-GB" sz="3200" dirty="0" err="1">
                <a:latin typeface="Moyko" panose="02000506080000020004" pitchFamily="2" charset="0"/>
              </a:rPr>
              <a:t>Vragen</a:t>
            </a:r>
            <a:r>
              <a:rPr lang="en-GB" sz="3200" dirty="0">
                <a:latin typeface="Korean Calligraphy" panose="02000000000000000000" pitchFamily="2" charset="0"/>
              </a:rPr>
              <a:t>?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61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3972" y="1527572"/>
            <a:ext cx="5567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David Vink ( Producer ) 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Walter </a:t>
            </a:r>
            <a:r>
              <a:rPr lang="en-GB" sz="2400" dirty="0" err="1">
                <a:latin typeface="Moyko" panose="02000506080000020004" pitchFamily="2" charset="0"/>
              </a:rPr>
              <a:t>Hulsebos</a:t>
            </a:r>
            <a:r>
              <a:rPr lang="en-GB" sz="2400" dirty="0">
                <a:latin typeface="Moyko" panose="02000506080000020004" pitchFamily="2" charset="0"/>
              </a:rPr>
              <a:t> ( Lead Dev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Benjamin </a:t>
            </a:r>
            <a:r>
              <a:rPr lang="en-GB" sz="2400" dirty="0" err="1">
                <a:latin typeface="Moyko" panose="02000506080000020004" pitchFamily="2" charset="0"/>
              </a:rPr>
              <a:t>Vos</a:t>
            </a:r>
            <a:r>
              <a:rPr lang="en-GB" sz="2400" dirty="0">
                <a:latin typeface="Moyko" panose="02000506080000020004" pitchFamily="2" charset="0"/>
              </a:rPr>
              <a:t> ( Lead Art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Rick </a:t>
            </a:r>
            <a:r>
              <a:rPr lang="en-GB" sz="2400" dirty="0" err="1">
                <a:latin typeface="Moyko" panose="02000506080000020004" pitchFamily="2" charset="0"/>
              </a:rPr>
              <a:t>Greeve</a:t>
            </a:r>
            <a:r>
              <a:rPr lang="en-GB" sz="2400" dirty="0">
                <a:latin typeface="Moyko" panose="02000506080000020004" pitchFamily="2" charset="0"/>
              </a:rPr>
              <a:t> ( Level Designer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</a:t>
            </a:r>
            <a:r>
              <a:rPr lang="en-GB" sz="2400" dirty="0" err="1">
                <a:latin typeface="Moyko" panose="02000506080000020004" pitchFamily="2" charset="0"/>
              </a:rPr>
              <a:t>Hadewij</a:t>
            </a:r>
            <a:r>
              <a:rPr lang="en-GB" sz="2400" dirty="0">
                <a:latin typeface="Moyko" panose="02000506080000020004" pitchFamily="2" charset="0"/>
              </a:rPr>
              <a:t> Homan ( QA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Rief </a:t>
            </a:r>
            <a:r>
              <a:rPr lang="en-GB" sz="2400" dirty="0" err="1">
                <a:latin typeface="Moyko" panose="02000506080000020004" pitchFamily="2" charset="0"/>
              </a:rPr>
              <a:t>Haalboom</a:t>
            </a:r>
            <a:r>
              <a:rPr lang="en-GB" sz="2400" dirty="0">
                <a:latin typeface="Moyko" panose="02000506080000020004" pitchFamily="2" charset="0"/>
              </a:rPr>
              <a:t> ( </a:t>
            </a:r>
            <a:r>
              <a:rPr lang="en-GB" sz="2400" dirty="0" err="1">
                <a:latin typeface="Moyko" panose="02000506080000020004" pitchFamily="2" charset="0"/>
              </a:rPr>
              <a:t>Ux</a:t>
            </a:r>
            <a:r>
              <a:rPr lang="en-GB" sz="2400" dirty="0">
                <a:latin typeface="Moyko" panose="02000506080000020004" pitchFamily="2" charset="0"/>
              </a:rPr>
              <a:t> )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Paige Bemelmans ( </a:t>
            </a:r>
            <a:r>
              <a:rPr lang="en-GB" sz="2400" dirty="0" err="1">
                <a:latin typeface="Moyko" panose="02000506080000020004" pitchFamily="2" charset="0"/>
              </a:rPr>
              <a:t>Plannings</a:t>
            </a:r>
            <a:r>
              <a:rPr lang="en-GB" sz="2400" dirty="0">
                <a:latin typeface="Moyko" panose="02000506080000020004" pitchFamily="2" charset="0"/>
              </a:rPr>
              <a:t> Manager )</a:t>
            </a:r>
          </a:p>
        </p:txBody>
      </p:sp>
      <p:sp>
        <p:nvSpPr>
          <p:cNvPr id="3" name="TextBox 2"/>
          <p:cNvSpPr txBox="1"/>
          <p:nvPr/>
        </p:nvSpPr>
        <p:spPr>
          <a:xfrm flipH="1">
            <a:off x="1004236" y="412645"/>
            <a:ext cx="2115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Moyko" panose="02000506080000020004" pitchFamily="2" charset="0"/>
              </a:rPr>
              <a:t>Introducties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405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956420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872253" y="412645"/>
            <a:ext cx="3310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Table of 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72" y="1527572"/>
            <a:ext cx="50137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Het </a:t>
            </a:r>
            <a:r>
              <a:rPr lang="en-GB" sz="2400" dirty="0" err="1">
                <a:latin typeface="Moyko" panose="02000506080000020004" pitchFamily="2" charset="0"/>
              </a:rPr>
              <a:t>Verhaal</a:t>
            </a:r>
            <a:endParaRPr lang="en-GB" sz="2400" dirty="0">
              <a:latin typeface="Moyko" panose="02000506080000020004" pitchFamily="2" charset="0"/>
            </a:endParaRP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De Gameplay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Prototype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Asset Showcase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UML </a:t>
            </a:r>
          </a:p>
          <a:p>
            <a:pPr marL="342900" indent="-34290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Wat </a:t>
            </a:r>
            <a:r>
              <a:rPr lang="en-GB" sz="2400" dirty="0" err="1">
                <a:latin typeface="Moyko" panose="02000506080000020004" pitchFamily="2" charset="0"/>
              </a:rPr>
              <a:t>moet</a:t>
            </a:r>
            <a:r>
              <a:rPr lang="en-GB" sz="2400" dirty="0">
                <a:latin typeface="Moyko" panose="02000506080000020004" pitchFamily="2" charset="0"/>
              </a:rPr>
              <a:t> </a:t>
            </a:r>
            <a:r>
              <a:rPr lang="en-GB" sz="2400" dirty="0" err="1">
                <a:latin typeface="Moyko" panose="02000506080000020004" pitchFamily="2" charset="0"/>
              </a:rPr>
              <a:t>er</a:t>
            </a:r>
            <a:r>
              <a:rPr lang="en-GB" sz="2400" dirty="0">
                <a:latin typeface="Moyko" panose="02000506080000020004" pitchFamily="2" charset="0"/>
              </a:rPr>
              <a:t> nog </a:t>
            </a:r>
            <a:r>
              <a:rPr lang="en-GB" sz="2400" dirty="0" err="1">
                <a:latin typeface="Moyko" panose="02000506080000020004" pitchFamily="2" charset="0"/>
              </a:rPr>
              <a:t>gebeuren</a:t>
            </a:r>
            <a:endParaRPr lang="en-GB" sz="24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797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90" y="47633"/>
            <a:ext cx="9700752" cy="6858000"/>
          </a:xfrm>
          <a:prstGeom prst="rect">
            <a:avLst/>
          </a:prstGeom>
        </p:spPr>
      </p:pic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1004235" y="412645"/>
            <a:ext cx="2179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Het </a:t>
            </a:r>
            <a:r>
              <a:rPr lang="en-GB" sz="3200" dirty="0" err="1">
                <a:latin typeface="Moyko" panose="02000506080000020004" pitchFamily="2" charset="0"/>
              </a:rPr>
              <a:t>verhaal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208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4"/>
            <a:ext cx="7255042" cy="512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246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3" y="412645"/>
            <a:ext cx="235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De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78" y="1527572"/>
            <a:ext cx="4990287" cy="257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2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102" y="817117"/>
            <a:ext cx="3452553" cy="5178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817117"/>
            <a:ext cx="4394578" cy="1660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2696928"/>
            <a:ext cx="5864921" cy="329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651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39" y="810490"/>
            <a:ext cx="4987636" cy="2805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4" y="3038487"/>
            <a:ext cx="5105533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370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915724" y="3048438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386285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88</Words>
  <Application>Microsoft Office PowerPoint</Application>
  <PresentationFormat>Widescreen</PresentationFormat>
  <Paragraphs>38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Korean Calligraphy</vt:lpstr>
      <vt:lpstr>Moyko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23</cp:revision>
  <dcterms:created xsi:type="dcterms:W3CDTF">2016-11-03T12:21:05Z</dcterms:created>
  <dcterms:modified xsi:type="dcterms:W3CDTF">2016-11-16T12:29:43Z</dcterms:modified>
</cp:coreProperties>
</file>

<file path=docProps/thumbnail.jpeg>
</file>